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HK Modular" charset="1" panose="00000800000000000000"/>
      <p:regular r:id="rId23"/>
    </p:embeddedFont>
    <p:embeddedFont>
      <p:font typeface="Anonymous Pro Bold" charset="1" panose="02060809030202000504"/>
      <p:regular r:id="rId24"/>
    </p:embeddedFont>
    <p:embeddedFont>
      <p:font typeface="Anonymous Pro" charset="1" panose="02060609030202000504"/>
      <p:regular r:id="rId25"/>
    </p:embeddedFont>
    <p:embeddedFont>
      <p:font typeface="Anonymous Pro Italics" charset="1" panose="02060609030202000504"/>
      <p:regular r:id="rId26"/>
    </p:embeddedFont>
    <p:embeddedFont>
      <p:font typeface="SuperDario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Relationship Id="rId8" Target="../media/VAG99XU6Sx0.mp4" Type="http://schemas.openxmlformats.org/officeDocument/2006/relationships/video"/><Relationship Id="rId9" Target="../media/VAG99XU6Sx0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5.jpeg" Type="http://schemas.openxmlformats.org/officeDocument/2006/relationships/image"/><Relationship Id="rId7" Target="../media/image46.jpeg" Type="http://schemas.openxmlformats.org/officeDocument/2006/relationships/image"/><Relationship Id="rId8" Target="../media/VAG99bd2xTo.mp4" Type="http://schemas.openxmlformats.org/officeDocument/2006/relationships/video"/><Relationship Id="rId9" Target="../media/VAG99bd2xTo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7.jpeg" Type="http://schemas.openxmlformats.org/officeDocument/2006/relationships/image"/><Relationship Id="rId7" Target="../media/image48.jpeg" Type="http://schemas.openxmlformats.org/officeDocument/2006/relationships/image"/><Relationship Id="rId8" Target="../media/VAG99f43WWQ.mp4" Type="http://schemas.openxmlformats.org/officeDocument/2006/relationships/video"/><Relationship Id="rId9" Target="../media/VAG99f43WWQ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G-OwxkWzA.mp4" Type="http://schemas.openxmlformats.org/officeDocument/2006/relationships/video"/><Relationship Id="rId4" Target="../media/VAG-OwxkWzA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https://github.com/NicolasReyAlonso/Vision_Wall.git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41.png" Type="http://schemas.openxmlformats.org/officeDocument/2006/relationships/image"/><Relationship Id="rId7" Target="../media/image42.jpeg" Type="http://schemas.openxmlformats.org/officeDocument/2006/relationships/image"/><Relationship Id="rId8" Target="../media/VAG99fu2QEo.mp4" Type="http://schemas.openxmlformats.org/officeDocument/2006/relationships/video"/><Relationship Id="rId9" Target="../media/VAG99fu2QEo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19760" y="5550984"/>
            <a:ext cx="8624808" cy="1474058"/>
          </a:xfrm>
          <a:custGeom>
            <a:avLst/>
            <a:gdLst/>
            <a:ahLst/>
            <a:cxnLst/>
            <a:rect r="r" b="b" t="t" l="l"/>
            <a:pathLst>
              <a:path h="1474058" w="8624808">
                <a:moveTo>
                  <a:pt x="0" y="0"/>
                </a:moveTo>
                <a:lnTo>
                  <a:pt x="8624808" y="0"/>
                </a:lnTo>
                <a:lnTo>
                  <a:pt x="8624808" y="1474058"/>
                </a:lnTo>
                <a:lnTo>
                  <a:pt x="0" y="1474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10138" y="355567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9" y="0"/>
                </a:lnTo>
                <a:lnTo>
                  <a:pt x="4936169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41691" y="1981436"/>
            <a:ext cx="6689788" cy="1143346"/>
          </a:xfrm>
          <a:custGeom>
            <a:avLst/>
            <a:gdLst/>
            <a:ahLst/>
            <a:cxnLst/>
            <a:rect r="r" b="b" t="t" l="l"/>
            <a:pathLst>
              <a:path h="1143346" w="6689788">
                <a:moveTo>
                  <a:pt x="0" y="0"/>
                </a:moveTo>
                <a:lnTo>
                  <a:pt x="6689788" y="0"/>
                </a:lnTo>
                <a:lnTo>
                  <a:pt x="6689788" y="1143345"/>
                </a:lnTo>
                <a:lnTo>
                  <a:pt x="0" y="114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3191" y="7463294"/>
            <a:ext cx="533895" cy="1334738"/>
          </a:xfrm>
          <a:custGeom>
            <a:avLst/>
            <a:gdLst/>
            <a:ahLst/>
            <a:cxnLst/>
            <a:rect r="r" b="b" t="t" l="l"/>
            <a:pathLst>
              <a:path h="1334738" w="533895">
                <a:moveTo>
                  <a:pt x="0" y="0"/>
                </a:moveTo>
                <a:lnTo>
                  <a:pt x="533895" y="0"/>
                </a:lnTo>
                <a:lnTo>
                  <a:pt x="533895" y="1334739"/>
                </a:lnTo>
                <a:lnTo>
                  <a:pt x="0" y="1334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7401" y="4257782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17445" y="210568"/>
            <a:ext cx="1345859" cy="1770867"/>
          </a:xfrm>
          <a:custGeom>
            <a:avLst/>
            <a:gdLst/>
            <a:ahLst/>
            <a:cxnLst/>
            <a:rect r="r" b="b" t="t" l="l"/>
            <a:pathLst>
              <a:path h="1770867" w="1345859">
                <a:moveTo>
                  <a:pt x="0" y="0"/>
                </a:moveTo>
                <a:lnTo>
                  <a:pt x="1345859" y="0"/>
                </a:lnTo>
                <a:lnTo>
                  <a:pt x="1345859" y="1770868"/>
                </a:lnTo>
                <a:lnTo>
                  <a:pt x="0" y="1770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19271" y="5909042"/>
            <a:ext cx="1425917" cy="2781044"/>
          </a:xfrm>
          <a:custGeom>
            <a:avLst/>
            <a:gdLst/>
            <a:ahLst/>
            <a:cxnLst/>
            <a:rect r="r" b="b" t="t" l="l"/>
            <a:pathLst>
              <a:path h="2781044" w="1425917">
                <a:moveTo>
                  <a:pt x="0" y="0"/>
                </a:moveTo>
                <a:lnTo>
                  <a:pt x="1425917" y="0"/>
                </a:lnTo>
                <a:lnTo>
                  <a:pt x="1425917" y="2781044"/>
                </a:lnTo>
                <a:lnTo>
                  <a:pt x="0" y="2781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51152" y="5419661"/>
            <a:ext cx="3381078" cy="3270424"/>
          </a:xfrm>
          <a:custGeom>
            <a:avLst/>
            <a:gdLst/>
            <a:ahLst/>
            <a:cxnLst/>
            <a:rect r="r" b="b" t="t" l="l"/>
            <a:pathLst>
              <a:path h="3270424" w="3381078">
                <a:moveTo>
                  <a:pt x="0" y="0"/>
                </a:moveTo>
                <a:lnTo>
                  <a:pt x="3381078" y="0"/>
                </a:lnTo>
                <a:lnTo>
                  <a:pt x="3381078" y="3270425"/>
                </a:lnTo>
                <a:lnTo>
                  <a:pt x="0" y="3270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1568" y="2235705"/>
            <a:ext cx="15884864" cy="215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75"/>
              </a:lnSpc>
            </a:pPr>
            <a:r>
              <a:rPr lang="en-US" b="true" sz="1262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VISION WALL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430654" y="7382174"/>
            <a:ext cx="737982" cy="737982"/>
          </a:xfrm>
          <a:custGeom>
            <a:avLst/>
            <a:gdLst/>
            <a:ahLst/>
            <a:cxnLst/>
            <a:rect r="r" b="b" t="t" l="l"/>
            <a:pathLst>
              <a:path h="737982" w="737982">
                <a:moveTo>
                  <a:pt x="0" y="0"/>
                </a:moveTo>
                <a:lnTo>
                  <a:pt x="737981" y="0"/>
                </a:lnTo>
                <a:lnTo>
                  <a:pt x="737981" y="737982"/>
                </a:lnTo>
                <a:lnTo>
                  <a:pt x="0" y="7379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14503" y="7382174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90" y="0"/>
                </a:lnTo>
                <a:lnTo>
                  <a:pt x="748490" y="748489"/>
                </a:lnTo>
                <a:lnTo>
                  <a:pt x="0" y="748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54565" y="5810652"/>
            <a:ext cx="1533953" cy="2879433"/>
          </a:xfrm>
          <a:custGeom>
            <a:avLst/>
            <a:gdLst/>
            <a:ahLst/>
            <a:cxnLst/>
            <a:rect r="r" b="b" t="t" l="l"/>
            <a:pathLst>
              <a:path h="2879433" w="1533953">
                <a:moveTo>
                  <a:pt x="0" y="0"/>
                </a:moveTo>
                <a:lnTo>
                  <a:pt x="1533953" y="0"/>
                </a:lnTo>
                <a:lnTo>
                  <a:pt x="1533953" y="2879434"/>
                </a:lnTo>
                <a:lnTo>
                  <a:pt x="0" y="28794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315147" y="5742126"/>
            <a:ext cx="1586538" cy="2947960"/>
          </a:xfrm>
          <a:custGeom>
            <a:avLst/>
            <a:gdLst/>
            <a:ahLst/>
            <a:cxnLst/>
            <a:rect r="r" b="b" t="t" l="l"/>
            <a:pathLst>
              <a:path h="2947960" w="1586538">
                <a:moveTo>
                  <a:pt x="0" y="0"/>
                </a:moveTo>
                <a:lnTo>
                  <a:pt x="1586539" y="0"/>
                </a:lnTo>
                <a:lnTo>
                  <a:pt x="1586539" y="2947960"/>
                </a:lnTo>
                <a:lnTo>
                  <a:pt x="0" y="29479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463938" y="4410565"/>
            <a:ext cx="11360124" cy="86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b="true" sz="2503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NICOLÁS REY ALONSO</a:t>
            </a:r>
          </a:p>
          <a:p>
            <a:pPr algn="ctr">
              <a:lnSpc>
                <a:spcPts val="3504"/>
              </a:lnSpc>
            </a:pPr>
            <a:r>
              <a:rPr lang="en-US" b="true" sz="2503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WAFA AZDAD TRIKI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134" y="1652308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7755" y="2815197"/>
            <a:ext cx="4802246" cy="6372998"/>
          </a:xfrm>
          <a:custGeom>
            <a:avLst/>
            <a:gdLst/>
            <a:ahLst/>
            <a:cxnLst/>
            <a:rect r="r" b="b" t="t" l="l"/>
            <a:pathLst>
              <a:path h="6372998" w="4802246">
                <a:moveTo>
                  <a:pt x="0" y="0"/>
                </a:moveTo>
                <a:lnTo>
                  <a:pt x="4802247" y="0"/>
                </a:lnTo>
                <a:lnTo>
                  <a:pt x="4802247" y="6372998"/>
                </a:lnTo>
                <a:lnTo>
                  <a:pt x="0" y="6372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>
                  <p14:trim st="4630.0000" end="0.0000"/>
                </p14:media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788247" y="462644"/>
            <a:ext cx="8137627" cy="919250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4186437" y="-142873"/>
            <a:ext cx="13796520" cy="179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755" y="1668845"/>
            <a:ext cx="5385078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Ciencia Ficción - “E.T.”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134" y="1652308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2463" y="2815197"/>
            <a:ext cx="5795281" cy="5974702"/>
          </a:xfrm>
          <a:custGeom>
            <a:avLst/>
            <a:gdLst/>
            <a:ahLst/>
            <a:cxnLst/>
            <a:rect r="r" b="b" t="t" l="l"/>
            <a:pathLst>
              <a:path h="5974702" w="5795281">
                <a:moveTo>
                  <a:pt x="0" y="0"/>
                </a:moveTo>
                <a:lnTo>
                  <a:pt x="5795282" y="0"/>
                </a:lnTo>
                <a:lnTo>
                  <a:pt x="5795282" y="5974702"/>
                </a:lnTo>
                <a:lnTo>
                  <a:pt x="0" y="5974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>
                  <p14:trim st="3170.0000" end="0.0000"/>
                </p14:media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144000" y="662519"/>
            <a:ext cx="8684397" cy="859578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653654" y="-142873"/>
            <a:ext cx="13796520" cy="179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HOMER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2843" y="1668845"/>
            <a:ext cx="5874901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A</a:t>
            </a:r>
            <a:r>
              <a:rPr lang="en-US" b="true" sz="3259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nimación - “The Simpsons”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134" y="1652308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6135" y="2556743"/>
            <a:ext cx="5839812" cy="6089693"/>
          </a:xfrm>
          <a:custGeom>
            <a:avLst/>
            <a:gdLst/>
            <a:ahLst/>
            <a:cxnLst/>
            <a:rect r="r" b="b" t="t" l="l"/>
            <a:pathLst>
              <a:path h="6089693" w="5839812">
                <a:moveTo>
                  <a:pt x="0" y="0"/>
                </a:moveTo>
                <a:lnTo>
                  <a:pt x="5839812" y="0"/>
                </a:lnTo>
                <a:lnTo>
                  <a:pt x="5839812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942294" y="801486"/>
            <a:ext cx="9003837" cy="868402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3482889" y="-142873"/>
            <a:ext cx="13796520" cy="179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SAW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5228" y="1668845"/>
            <a:ext cx="4971098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</a:t>
            </a:r>
            <a:r>
              <a:rPr lang="en-US" b="true" sz="3259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ine de Horror - “Saw”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667" t="8115" r="8590" b="2142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401" y="7411839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3835" y="2834088"/>
            <a:ext cx="14340329" cy="4986383"/>
            <a:chOff x="0" y="0"/>
            <a:chExt cx="3776877" cy="1313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76877" cy="1313286"/>
            </a:xfrm>
            <a:custGeom>
              <a:avLst/>
              <a:gdLst/>
              <a:ahLst/>
              <a:cxnLst/>
              <a:rect r="r" b="b" t="t" l="l"/>
              <a:pathLst>
                <a:path h="1313286" w="3776877">
                  <a:moveTo>
                    <a:pt x="0" y="0"/>
                  </a:moveTo>
                  <a:lnTo>
                    <a:pt x="3776877" y="0"/>
                  </a:lnTo>
                  <a:lnTo>
                    <a:pt x="3776877" y="1313286"/>
                  </a:lnTo>
                  <a:lnTo>
                    <a:pt x="0" y="1313286"/>
                  </a:ln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776877" cy="1360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48123" y="7389792"/>
            <a:ext cx="2804555" cy="1300294"/>
          </a:xfrm>
          <a:custGeom>
            <a:avLst/>
            <a:gdLst/>
            <a:ahLst/>
            <a:cxnLst/>
            <a:rect r="r" b="b" t="t" l="l"/>
            <a:pathLst>
              <a:path h="1300294" w="2804555">
                <a:moveTo>
                  <a:pt x="0" y="0"/>
                </a:moveTo>
                <a:lnTo>
                  <a:pt x="2804556" y="0"/>
                </a:lnTo>
                <a:lnTo>
                  <a:pt x="2804556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8991" y="5494654"/>
            <a:ext cx="1649689" cy="3217479"/>
          </a:xfrm>
          <a:custGeom>
            <a:avLst/>
            <a:gdLst/>
            <a:ahLst/>
            <a:cxnLst/>
            <a:rect r="r" b="b" t="t" l="l"/>
            <a:pathLst>
              <a:path h="3217479" w="1649689">
                <a:moveTo>
                  <a:pt x="0" y="0"/>
                </a:moveTo>
                <a:lnTo>
                  <a:pt x="1649689" y="0"/>
                </a:lnTo>
                <a:lnTo>
                  <a:pt x="1649689" y="3217479"/>
                </a:lnTo>
                <a:lnTo>
                  <a:pt x="0" y="3217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15252" y="1492034"/>
            <a:ext cx="9057496" cy="6034557"/>
          </a:xfrm>
          <a:custGeom>
            <a:avLst/>
            <a:gdLst/>
            <a:ahLst/>
            <a:cxnLst/>
            <a:rect r="r" b="b" t="t" l="l"/>
            <a:pathLst>
              <a:path h="6034557" w="9057496">
                <a:moveTo>
                  <a:pt x="0" y="0"/>
                </a:moveTo>
                <a:lnTo>
                  <a:pt x="9057496" y="0"/>
                </a:lnTo>
                <a:lnTo>
                  <a:pt x="9057496" y="6034557"/>
                </a:lnTo>
                <a:lnTo>
                  <a:pt x="0" y="60345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37599" y="1234434"/>
            <a:ext cx="13812802" cy="126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DEMO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3880" y="5945354"/>
            <a:ext cx="2553980" cy="3312946"/>
          </a:xfrm>
          <a:custGeom>
            <a:avLst/>
            <a:gdLst/>
            <a:ahLst/>
            <a:cxnLst/>
            <a:rect r="r" b="b" t="t" l="l"/>
            <a:pathLst>
              <a:path h="3312946" w="2553980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287" y="8832338"/>
            <a:ext cx="8821166" cy="2277465"/>
          </a:xfrm>
          <a:custGeom>
            <a:avLst/>
            <a:gdLst/>
            <a:ahLst/>
            <a:cxnLst/>
            <a:rect r="r" b="b" t="t" l="l"/>
            <a:pathLst>
              <a:path h="2277465" w="8821166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64011" y="0"/>
            <a:ext cx="1257453" cy="3373653"/>
          </a:xfrm>
          <a:custGeom>
            <a:avLst/>
            <a:gdLst/>
            <a:ahLst/>
            <a:cxnLst/>
            <a:rect r="r" b="b" t="t" l="l"/>
            <a:pathLst>
              <a:path h="3373653" w="12574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4864" y="-108447"/>
            <a:ext cx="669147" cy="1795274"/>
          </a:xfrm>
          <a:custGeom>
            <a:avLst/>
            <a:gdLst/>
            <a:ahLst/>
            <a:cxnLst/>
            <a:rect r="r" b="b" t="t" l="l"/>
            <a:pathLst>
              <a:path h="1795274" w="669147">
                <a:moveTo>
                  <a:pt x="0" y="0"/>
                </a:moveTo>
                <a:lnTo>
                  <a:pt x="669147" y="0"/>
                </a:lnTo>
                <a:lnTo>
                  <a:pt x="669147" y="1795274"/>
                </a:lnTo>
                <a:lnTo>
                  <a:pt x="0" y="1795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4976" y="5945354"/>
            <a:ext cx="2553980" cy="3312946"/>
          </a:xfrm>
          <a:custGeom>
            <a:avLst/>
            <a:gdLst/>
            <a:ahLst/>
            <a:cxnLst/>
            <a:rect r="r" b="b" t="t" l="l"/>
            <a:pathLst>
              <a:path h="3312946" w="2553980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34393" y="8832338"/>
            <a:ext cx="8821166" cy="2277465"/>
          </a:xfrm>
          <a:custGeom>
            <a:avLst/>
            <a:gdLst/>
            <a:ahLst/>
            <a:cxnLst/>
            <a:rect r="r" b="b" t="t" l="l"/>
            <a:pathLst>
              <a:path h="2277465" w="8821166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804870" y="3611408"/>
            <a:ext cx="7738610" cy="5372144"/>
            <a:chOff x="0" y="0"/>
            <a:chExt cx="1917132" cy="13308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7132" cy="1330873"/>
            </a:xfrm>
            <a:custGeom>
              <a:avLst/>
              <a:gdLst/>
              <a:ahLst/>
              <a:cxnLst/>
              <a:rect r="r" b="b" t="t" l="l"/>
              <a:pathLst>
                <a:path h="1330873" w="1917132">
                  <a:moveTo>
                    <a:pt x="1917132" y="0"/>
                  </a:moveTo>
                  <a:lnTo>
                    <a:pt x="0" y="0"/>
                  </a:lnTo>
                  <a:lnTo>
                    <a:pt x="0" y="1142913"/>
                  </a:lnTo>
                  <a:lnTo>
                    <a:pt x="157480" y="1142913"/>
                  </a:lnTo>
                  <a:lnTo>
                    <a:pt x="157480" y="1330873"/>
                  </a:lnTo>
                  <a:lnTo>
                    <a:pt x="463550" y="1142913"/>
                  </a:lnTo>
                  <a:lnTo>
                    <a:pt x="1917132" y="1142913"/>
                  </a:lnTo>
                  <a:lnTo>
                    <a:pt x="1917132" y="0"/>
                  </a:lnTo>
                  <a:close/>
                </a:path>
              </a:pathLst>
            </a:custGeom>
            <a:solidFill>
              <a:srgbClr val="006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17132" cy="1187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72289" y="1831164"/>
            <a:ext cx="13143421" cy="154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b="true" sz="9022">
                <a:solidFill>
                  <a:srgbClr val="205732"/>
                </a:solidFill>
                <a:latin typeface="HK Modular"/>
                <a:ea typeface="HK Modular"/>
                <a:cs typeface="HK Modular"/>
                <a:sym typeface="HK Modular"/>
              </a:rPr>
              <a:t>CONCLUSIÓN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69868" y="3746436"/>
            <a:ext cx="6608615" cy="433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3106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El desarrollo de Vision Wall nos ha supuesto un gran reto. A pesar de ello hemos sido capaces con los conocimientos adquiridos a lo largo de esta asignatura y de otras de realizar satisfactoriamente este proyecto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09727" y="-843413"/>
            <a:ext cx="1257453" cy="3373653"/>
          </a:xfrm>
          <a:custGeom>
            <a:avLst/>
            <a:gdLst/>
            <a:ahLst/>
            <a:cxnLst/>
            <a:rect r="r" b="b" t="t" l="l"/>
            <a:pathLst>
              <a:path h="3373653" w="12574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0580" y="-951860"/>
            <a:ext cx="669147" cy="1795274"/>
          </a:xfrm>
          <a:custGeom>
            <a:avLst/>
            <a:gdLst/>
            <a:ahLst/>
            <a:cxnLst/>
            <a:rect r="r" b="b" t="t" l="l"/>
            <a:pathLst>
              <a:path h="1795274" w="669147">
                <a:moveTo>
                  <a:pt x="0" y="0"/>
                </a:moveTo>
                <a:lnTo>
                  <a:pt x="669147" y="0"/>
                </a:lnTo>
                <a:lnTo>
                  <a:pt x="669147" y="1795273"/>
                </a:lnTo>
                <a:lnTo>
                  <a:pt x="0" y="1795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519" y="5655447"/>
            <a:ext cx="18443039" cy="5613191"/>
            <a:chOff x="0" y="0"/>
            <a:chExt cx="4857426" cy="1478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7426" cy="1478371"/>
            </a:xfrm>
            <a:custGeom>
              <a:avLst/>
              <a:gdLst/>
              <a:ahLst/>
              <a:cxnLst/>
              <a:rect r="r" b="b" t="t" l="l"/>
              <a:pathLst>
                <a:path h="1478371" w="4857426">
                  <a:moveTo>
                    <a:pt x="0" y="0"/>
                  </a:moveTo>
                  <a:lnTo>
                    <a:pt x="4857426" y="0"/>
                  </a:lnTo>
                  <a:lnTo>
                    <a:pt x="4857426" y="1478371"/>
                  </a:lnTo>
                  <a:lnTo>
                    <a:pt x="0" y="1478371"/>
                  </a:lnTo>
                  <a:close/>
                </a:path>
              </a:pathLst>
            </a:custGeom>
            <a:solidFill>
              <a:srgbClr val="AF07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57426" cy="152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03681" y="2517729"/>
            <a:ext cx="2432660" cy="4582065"/>
          </a:xfrm>
          <a:custGeom>
            <a:avLst/>
            <a:gdLst/>
            <a:ahLst/>
            <a:cxnLst/>
            <a:rect r="r" b="b" t="t" l="l"/>
            <a:pathLst>
              <a:path h="4582065" w="2432660">
                <a:moveTo>
                  <a:pt x="0" y="0"/>
                </a:moveTo>
                <a:lnTo>
                  <a:pt x="2432660" y="0"/>
                </a:lnTo>
                <a:lnTo>
                  <a:pt x="2432660" y="4582065"/>
                </a:lnTo>
                <a:lnTo>
                  <a:pt x="0" y="4582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5359" y="3898919"/>
            <a:ext cx="3398085" cy="3513057"/>
          </a:xfrm>
          <a:custGeom>
            <a:avLst/>
            <a:gdLst/>
            <a:ahLst/>
            <a:cxnLst/>
            <a:rect r="r" b="b" t="t" l="l"/>
            <a:pathLst>
              <a:path h="3513057" w="3398085">
                <a:moveTo>
                  <a:pt x="0" y="0"/>
                </a:moveTo>
                <a:lnTo>
                  <a:pt x="3398085" y="0"/>
                </a:lnTo>
                <a:lnTo>
                  <a:pt x="3398085" y="3513057"/>
                </a:lnTo>
                <a:lnTo>
                  <a:pt x="0" y="3513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09555" y="2035885"/>
            <a:ext cx="9468891" cy="161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34"/>
              </a:lnSpc>
              <a:spcBef>
                <a:spcPct val="0"/>
              </a:spcBef>
            </a:pPr>
            <a:r>
              <a:rPr lang="en-US" sz="938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GITHUB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-1629761">
            <a:off x="9801565" y="8019174"/>
            <a:ext cx="984652" cy="1246254"/>
            <a:chOff x="0" y="0"/>
            <a:chExt cx="1457960" cy="18453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4508" y="44761"/>
              <a:ext cx="1369984" cy="1756099"/>
            </a:xfrm>
            <a:custGeom>
              <a:avLst/>
              <a:gdLst/>
              <a:ahLst/>
              <a:cxnLst/>
              <a:rect r="r" b="b" t="t" l="l"/>
              <a:pathLst>
                <a:path h="1756099" w="1369984">
                  <a:moveTo>
                    <a:pt x="899102" y="515309"/>
                  </a:moveTo>
                  <a:cubicBezTo>
                    <a:pt x="899102" y="392119"/>
                    <a:pt x="641292" y="425139"/>
                    <a:pt x="641292" y="425139"/>
                  </a:cubicBezTo>
                  <a:lnTo>
                    <a:pt x="641292" y="148279"/>
                  </a:lnTo>
                  <a:cubicBezTo>
                    <a:pt x="641292" y="-49841"/>
                    <a:pt x="377132" y="-46031"/>
                    <a:pt x="377132" y="139389"/>
                  </a:cubicBezTo>
                  <a:lnTo>
                    <a:pt x="377132" y="931869"/>
                  </a:lnTo>
                  <a:lnTo>
                    <a:pt x="213302" y="768039"/>
                  </a:lnTo>
                  <a:cubicBezTo>
                    <a:pt x="162502" y="717239"/>
                    <a:pt x="49472" y="698189"/>
                    <a:pt x="11372" y="768039"/>
                  </a:cubicBezTo>
                  <a:cubicBezTo>
                    <a:pt x="-26728" y="837889"/>
                    <a:pt x="43122" y="931869"/>
                    <a:pt x="43122" y="931869"/>
                  </a:cubicBezTo>
                  <a:cubicBezTo>
                    <a:pt x="43122" y="931869"/>
                    <a:pt x="433012" y="1453839"/>
                    <a:pt x="483812" y="1756099"/>
                  </a:cubicBezTo>
                  <a:lnTo>
                    <a:pt x="1167072" y="1756099"/>
                  </a:lnTo>
                  <a:cubicBezTo>
                    <a:pt x="1167072" y="1743399"/>
                    <a:pt x="1349952" y="1192219"/>
                    <a:pt x="1362652" y="1126179"/>
                  </a:cubicBezTo>
                  <a:cubicBezTo>
                    <a:pt x="1375352" y="1060139"/>
                    <a:pt x="1369002" y="940759"/>
                    <a:pt x="1362652" y="785819"/>
                  </a:cubicBezTo>
                  <a:cubicBezTo>
                    <a:pt x="1356302" y="632149"/>
                    <a:pt x="1211522" y="590239"/>
                    <a:pt x="1146752" y="590239"/>
                  </a:cubicBezTo>
                  <a:lnTo>
                    <a:pt x="1144212" y="594049"/>
                  </a:lnTo>
                  <a:cubicBezTo>
                    <a:pt x="1122622" y="506419"/>
                    <a:pt x="952442" y="515309"/>
                    <a:pt x="899102" y="515309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95" y="2540"/>
              <a:ext cx="1457586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57586">
                  <a:moveTo>
                    <a:pt x="1451705" y="863600"/>
                  </a:moveTo>
                  <a:lnTo>
                    <a:pt x="1450435" y="828040"/>
                  </a:lnTo>
                  <a:cubicBezTo>
                    <a:pt x="1444085" y="669290"/>
                    <a:pt x="1312005" y="601980"/>
                    <a:pt x="1215485" y="591820"/>
                  </a:cubicBezTo>
                  <a:cubicBezTo>
                    <a:pt x="1210405" y="585470"/>
                    <a:pt x="1205325" y="577850"/>
                    <a:pt x="1198975" y="572770"/>
                  </a:cubicBezTo>
                  <a:cubicBezTo>
                    <a:pt x="1145635" y="519430"/>
                    <a:pt x="1045305" y="514350"/>
                    <a:pt x="977995" y="514350"/>
                  </a:cubicBezTo>
                  <a:cubicBezTo>
                    <a:pt x="971645" y="497840"/>
                    <a:pt x="961485" y="483870"/>
                    <a:pt x="947515" y="471170"/>
                  </a:cubicBezTo>
                  <a:cubicBezTo>
                    <a:pt x="892905" y="422910"/>
                    <a:pt x="791305" y="419100"/>
                    <a:pt x="729075" y="421640"/>
                  </a:cubicBezTo>
                  <a:lnTo>
                    <a:pt x="729075" y="193040"/>
                  </a:lnTo>
                  <a:cubicBezTo>
                    <a:pt x="729075" y="119380"/>
                    <a:pt x="698595" y="73660"/>
                    <a:pt x="674465" y="49530"/>
                  </a:cubicBezTo>
                  <a:cubicBezTo>
                    <a:pt x="641445" y="17780"/>
                    <a:pt x="598265" y="0"/>
                    <a:pt x="551275" y="0"/>
                  </a:cubicBezTo>
                  <a:cubicBezTo>
                    <a:pt x="463645" y="0"/>
                    <a:pt x="376015" y="63500"/>
                    <a:pt x="376015" y="184150"/>
                  </a:cubicBezTo>
                  <a:lnTo>
                    <a:pt x="376015" y="868680"/>
                  </a:lnTo>
                  <a:lnTo>
                    <a:pt x="288385" y="781050"/>
                  </a:lnTo>
                  <a:cubicBezTo>
                    <a:pt x="246475" y="739140"/>
                    <a:pt x="176625" y="716280"/>
                    <a:pt x="116935" y="725170"/>
                  </a:cubicBezTo>
                  <a:cubicBezTo>
                    <a:pt x="72485" y="731520"/>
                    <a:pt x="36925" y="755650"/>
                    <a:pt x="16605" y="791210"/>
                  </a:cubicBezTo>
                  <a:cubicBezTo>
                    <a:pt x="-32925" y="880110"/>
                    <a:pt x="43275" y="988060"/>
                    <a:pt x="52165" y="1000760"/>
                  </a:cubicBezTo>
                  <a:cubicBezTo>
                    <a:pt x="55975" y="1005840"/>
                    <a:pt x="436975" y="1517650"/>
                    <a:pt x="483965" y="1805940"/>
                  </a:cubicBezTo>
                  <a:lnTo>
                    <a:pt x="483965" y="1807210"/>
                  </a:lnTo>
                  <a:cubicBezTo>
                    <a:pt x="483965" y="1808480"/>
                    <a:pt x="483965" y="1809750"/>
                    <a:pt x="485235" y="1811020"/>
                  </a:cubicBezTo>
                  <a:cubicBezTo>
                    <a:pt x="485235" y="1812290"/>
                    <a:pt x="486505" y="1813560"/>
                    <a:pt x="486505" y="1816100"/>
                  </a:cubicBezTo>
                  <a:cubicBezTo>
                    <a:pt x="486505" y="1817370"/>
                    <a:pt x="487775" y="1818640"/>
                    <a:pt x="487775" y="1818640"/>
                  </a:cubicBezTo>
                  <a:cubicBezTo>
                    <a:pt x="489045" y="1819910"/>
                    <a:pt x="489045" y="1821180"/>
                    <a:pt x="490315" y="1822450"/>
                  </a:cubicBezTo>
                  <a:cubicBezTo>
                    <a:pt x="490315" y="1823720"/>
                    <a:pt x="491585" y="1823720"/>
                    <a:pt x="492855" y="1824990"/>
                  </a:cubicBezTo>
                  <a:cubicBezTo>
                    <a:pt x="494125" y="1826260"/>
                    <a:pt x="495395" y="1827530"/>
                    <a:pt x="495395" y="1828800"/>
                  </a:cubicBezTo>
                  <a:lnTo>
                    <a:pt x="497935" y="1831340"/>
                  </a:lnTo>
                  <a:cubicBezTo>
                    <a:pt x="499205" y="1832610"/>
                    <a:pt x="500475" y="1833880"/>
                    <a:pt x="501745" y="1833880"/>
                  </a:cubicBezTo>
                  <a:lnTo>
                    <a:pt x="504285" y="1836420"/>
                  </a:lnTo>
                  <a:cubicBezTo>
                    <a:pt x="505555" y="1837690"/>
                    <a:pt x="506825" y="1837690"/>
                    <a:pt x="508095" y="1838960"/>
                  </a:cubicBezTo>
                  <a:cubicBezTo>
                    <a:pt x="509365" y="1838960"/>
                    <a:pt x="510635" y="1840230"/>
                    <a:pt x="510635" y="1840230"/>
                  </a:cubicBezTo>
                  <a:cubicBezTo>
                    <a:pt x="511905" y="1841500"/>
                    <a:pt x="514445" y="1841500"/>
                    <a:pt x="515715" y="1841500"/>
                  </a:cubicBezTo>
                  <a:cubicBezTo>
                    <a:pt x="516985" y="1841500"/>
                    <a:pt x="516985" y="1841500"/>
                    <a:pt x="518255" y="1842770"/>
                  </a:cubicBezTo>
                  <a:cubicBezTo>
                    <a:pt x="520795" y="1842770"/>
                    <a:pt x="523335" y="1844040"/>
                    <a:pt x="527145" y="1844040"/>
                  </a:cubicBezTo>
                  <a:lnTo>
                    <a:pt x="1210405" y="1844040"/>
                  </a:lnTo>
                  <a:cubicBezTo>
                    <a:pt x="1231995" y="1844040"/>
                    <a:pt x="1251045" y="1827530"/>
                    <a:pt x="1254855" y="1807210"/>
                  </a:cubicBezTo>
                  <a:cubicBezTo>
                    <a:pt x="1258665" y="1790700"/>
                    <a:pt x="1290415" y="1694180"/>
                    <a:pt x="1319625" y="1600200"/>
                  </a:cubicBezTo>
                  <a:cubicBezTo>
                    <a:pt x="1388205" y="1385570"/>
                    <a:pt x="1441545" y="1217930"/>
                    <a:pt x="1449165" y="1178560"/>
                  </a:cubicBezTo>
                  <a:cubicBezTo>
                    <a:pt x="1461865" y="1111250"/>
                    <a:pt x="1458055" y="1007110"/>
                    <a:pt x="1451705" y="863600"/>
                  </a:cubicBezTo>
                  <a:close/>
                  <a:moveTo>
                    <a:pt x="1362805" y="1160780"/>
                  </a:moveTo>
                  <a:cubicBezTo>
                    <a:pt x="1356455" y="1197610"/>
                    <a:pt x="1284065" y="1422400"/>
                    <a:pt x="1235805" y="1572260"/>
                  </a:cubicBezTo>
                  <a:cubicBezTo>
                    <a:pt x="1204055" y="1671320"/>
                    <a:pt x="1187545" y="1724660"/>
                    <a:pt x="1177385" y="1755140"/>
                  </a:cubicBezTo>
                  <a:lnTo>
                    <a:pt x="563975" y="1755140"/>
                  </a:lnTo>
                  <a:cubicBezTo>
                    <a:pt x="490315" y="1443990"/>
                    <a:pt x="138525" y="969010"/>
                    <a:pt x="123285" y="948690"/>
                  </a:cubicBezTo>
                  <a:cubicBezTo>
                    <a:pt x="111855" y="933450"/>
                    <a:pt x="75025" y="869950"/>
                    <a:pt x="95345" y="833120"/>
                  </a:cubicBezTo>
                  <a:cubicBezTo>
                    <a:pt x="97885" y="829310"/>
                    <a:pt x="105505" y="815340"/>
                    <a:pt x="130905" y="811530"/>
                  </a:cubicBezTo>
                  <a:cubicBezTo>
                    <a:pt x="162655" y="806450"/>
                    <a:pt x="204565" y="820420"/>
                    <a:pt x="227425" y="843280"/>
                  </a:cubicBezTo>
                  <a:lnTo>
                    <a:pt x="337915" y="953770"/>
                  </a:lnTo>
                  <a:cubicBezTo>
                    <a:pt x="353155" y="969010"/>
                    <a:pt x="367125" y="982980"/>
                    <a:pt x="377285" y="994410"/>
                  </a:cubicBezTo>
                  <a:lnTo>
                    <a:pt x="377285" y="1050290"/>
                  </a:lnTo>
                  <a:cubicBezTo>
                    <a:pt x="377285" y="1074420"/>
                    <a:pt x="397605" y="1094740"/>
                    <a:pt x="421735" y="1094740"/>
                  </a:cubicBezTo>
                  <a:cubicBezTo>
                    <a:pt x="445865" y="1094740"/>
                    <a:pt x="466185" y="1074420"/>
                    <a:pt x="466185" y="1050290"/>
                  </a:cubicBezTo>
                  <a:lnTo>
                    <a:pt x="466185" y="181610"/>
                  </a:lnTo>
                  <a:cubicBezTo>
                    <a:pt x="466185" y="115570"/>
                    <a:pt x="509365" y="86360"/>
                    <a:pt x="552545" y="86360"/>
                  </a:cubicBezTo>
                  <a:cubicBezTo>
                    <a:pt x="593185" y="86360"/>
                    <a:pt x="641445" y="113030"/>
                    <a:pt x="641445" y="190500"/>
                  </a:cubicBezTo>
                  <a:lnTo>
                    <a:pt x="641445" y="791210"/>
                  </a:lnTo>
                  <a:cubicBezTo>
                    <a:pt x="641445" y="815340"/>
                    <a:pt x="661765" y="835660"/>
                    <a:pt x="685895" y="835660"/>
                  </a:cubicBezTo>
                  <a:cubicBezTo>
                    <a:pt x="710025" y="835660"/>
                    <a:pt x="730345" y="815340"/>
                    <a:pt x="730345" y="791210"/>
                  </a:cubicBezTo>
                  <a:lnTo>
                    <a:pt x="730345" y="508000"/>
                  </a:lnTo>
                  <a:cubicBezTo>
                    <a:pt x="790035" y="505460"/>
                    <a:pt x="862425" y="511810"/>
                    <a:pt x="890365" y="535940"/>
                  </a:cubicBezTo>
                  <a:cubicBezTo>
                    <a:pt x="896715" y="542290"/>
                    <a:pt x="899255" y="548640"/>
                    <a:pt x="899255" y="557530"/>
                  </a:cubicBezTo>
                  <a:lnTo>
                    <a:pt x="899255" y="802640"/>
                  </a:lnTo>
                  <a:cubicBezTo>
                    <a:pt x="899255" y="826770"/>
                    <a:pt x="919575" y="847090"/>
                    <a:pt x="943705" y="847090"/>
                  </a:cubicBezTo>
                  <a:cubicBezTo>
                    <a:pt x="967835" y="847090"/>
                    <a:pt x="988155" y="826770"/>
                    <a:pt x="988155" y="802640"/>
                  </a:cubicBezTo>
                  <a:lnTo>
                    <a:pt x="988155" y="601980"/>
                  </a:lnTo>
                  <a:cubicBezTo>
                    <a:pt x="1036415" y="601980"/>
                    <a:pt x="1110075" y="607060"/>
                    <a:pt x="1138015" y="633730"/>
                  </a:cubicBezTo>
                  <a:cubicBezTo>
                    <a:pt x="1144365" y="640080"/>
                    <a:pt x="1146905" y="646430"/>
                    <a:pt x="1146905" y="655320"/>
                  </a:cubicBezTo>
                  <a:lnTo>
                    <a:pt x="1146905" y="894080"/>
                  </a:lnTo>
                  <a:cubicBezTo>
                    <a:pt x="1146905" y="918210"/>
                    <a:pt x="1167225" y="938530"/>
                    <a:pt x="1191355" y="938530"/>
                  </a:cubicBezTo>
                  <a:cubicBezTo>
                    <a:pt x="1215485" y="938530"/>
                    <a:pt x="1235805" y="918210"/>
                    <a:pt x="1235805" y="894080"/>
                  </a:cubicBezTo>
                  <a:lnTo>
                    <a:pt x="1235805" y="684530"/>
                  </a:lnTo>
                  <a:cubicBezTo>
                    <a:pt x="1285335" y="697230"/>
                    <a:pt x="1358995" y="731520"/>
                    <a:pt x="1362805" y="830580"/>
                  </a:cubicBezTo>
                  <a:lnTo>
                    <a:pt x="1364075" y="866140"/>
                  </a:lnTo>
                  <a:cubicBezTo>
                    <a:pt x="1369155" y="999490"/>
                    <a:pt x="1372965" y="1104900"/>
                    <a:pt x="1362805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223078" y="7592951"/>
            <a:ext cx="12196933" cy="47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b="true" sz="2725" u="sng">
                <a:solidFill>
                  <a:srgbClr val="FEFDFE"/>
                </a:solidFill>
                <a:latin typeface="Anonymous Pro Bold"/>
                <a:ea typeface="Anonymous Pro Bold"/>
                <a:cs typeface="Anonymous Pro Bold"/>
                <a:sym typeface="Anonymous Pro Bold"/>
                <a:hlinkClick r:id="rId6" tooltip="https://github.com/NicolasReyAlonso/Vision_Wall.git"/>
              </a:rPr>
              <a:t>https://github.com/NicolasReyAlonso/Vision_Wall.git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1731" y="902180"/>
            <a:ext cx="13629156" cy="458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76"/>
              </a:lnSpc>
              <a:spcBef>
                <a:spcPct val="0"/>
              </a:spcBef>
            </a:pPr>
            <a:r>
              <a:rPr lang="en-US" sz="8768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¡MUCHAS GRACIAS POR SU ATENCIÓN!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22675" y="1028700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26134" y="-252756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565" y="2528934"/>
            <a:ext cx="1746332" cy="892217"/>
          </a:xfrm>
          <a:custGeom>
            <a:avLst/>
            <a:gdLst/>
            <a:ahLst/>
            <a:cxnLst/>
            <a:rect r="r" b="b" t="t" l="l"/>
            <a:pathLst>
              <a:path h="892217" w="1746332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94406" y="5791303"/>
            <a:ext cx="1518062" cy="2849605"/>
          </a:xfrm>
          <a:custGeom>
            <a:avLst/>
            <a:gdLst/>
            <a:ahLst/>
            <a:cxnLst/>
            <a:rect r="r" b="b" t="t" l="l"/>
            <a:pathLst>
              <a:path h="2849605" w="1518062">
                <a:moveTo>
                  <a:pt x="0" y="0"/>
                </a:moveTo>
                <a:lnTo>
                  <a:pt x="1518062" y="0"/>
                </a:lnTo>
                <a:lnTo>
                  <a:pt x="1518062" y="2849605"/>
                </a:lnTo>
                <a:lnTo>
                  <a:pt x="0" y="2849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44088" y="1649553"/>
            <a:ext cx="1545974" cy="2034177"/>
          </a:xfrm>
          <a:custGeom>
            <a:avLst/>
            <a:gdLst/>
            <a:ahLst/>
            <a:cxnLst/>
            <a:rect r="r" b="b" t="t" l="l"/>
            <a:pathLst>
              <a:path h="2034177" w="1545974">
                <a:moveTo>
                  <a:pt x="0" y="0"/>
                </a:moveTo>
                <a:lnTo>
                  <a:pt x="1545975" y="0"/>
                </a:lnTo>
                <a:lnTo>
                  <a:pt x="1545975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09621" y="3683730"/>
            <a:ext cx="8829368" cy="1509019"/>
          </a:xfrm>
          <a:custGeom>
            <a:avLst/>
            <a:gdLst/>
            <a:ahLst/>
            <a:cxnLst/>
            <a:rect r="r" b="b" t="t" l="l"/>
            <a:pathLst>
              <a:path h="1509019" w="8829368">
                <a:moveTo>
                  <a:pt x="0" y="0"/>
                </a:moveTo>
                <a:lnTo>
                  <a:pt x="8829367" y="0"/>
                </a:lnTo>
                <a:lnTo>
                  <a:pt x="8829367" y="1509019"/>
                </a:lnTo>
                <a:lnTo>
                  <a:pt x="0" y="150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88768" y="5933334"/>
            <a:ext cx="2659240" cy="1378764"/>
          </a:xfrm>
          <a:custGeom>
            <a:avLst/>
            <a:gdLst/>
            <a:ahLst/>
            <a:cxnLst/>
            <a:rect r="r" b="b" t="t" l="l"/>
            <a:pathLst>
              <a:path h="1378764" w="2659240">
                <a:moveTo>
                  <a:pt x="0" y="0"/>
                </a:moveTo>
                <a:lnTo>
                  <a:pt x="2659240" y="0"/>
                </a:lnTo>
                <a:lnTo>
                  <a:pt x="2659240" y="1378764"/>
                </a:lnTo>
                <a:lnTo>
                  <a:pt x="0" y="13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0336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926064" y="4277562"/>
            <a:ext cx="8239269" cy="1408166"/>
          </a:xfrm>
          <a:custGeom>
            <a:avLst/>
            <a:gdLst/>
            <a:ahLst/>
            <a:cxnLst/>
            <a:rect r="r" b="b" t="t" l="l"/>
            <a:pathLst>
              <a:path h="1408166" w="8239269">
                <a:moveTo>
                  <a:pt x="0" y="0"/>
                </a:moveTo>
                <a:lnTo>
                  <a:pt x="8239270" y="0"/>
                </a:lnTo>
                <a:lnTo>
                  <a:pt x="8239270" y="1408166"/>
                </a:lnTo>
                <a:lnTo>
                  <a:pt x="0" y="140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35506" y="-727380"/>
            <a:ext cx="3867541" cy="1975962"/>
          </a:xfrm>
          <a:custGeom>
            <a:avLst/>
            <a:gdLst/>
            <a:ahLst/>
            <a:cxnLst/>
            <a:rect r="r" b="b" t="t" l="l"/>
            <a:pathLst>
              <a:path h="1975962" w="3867541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929645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52494" y="7509586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2" y="0"/>
                </a:lnTo>
                <a:lnTo>
                  <a:pt x="983012" y="983012"/>
                </a:lnTo>
                <a:lnTo>
                  <a:pt x="0" y="983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93137" y="7114200"/>
            <a:ext cx="2205437" cy="1575885"/>
          </a:xfrm>
          <a:custGeom>
            <a:avLst/>
            <a:gdLst/>
            <a:ahLst/>
            <a:cxnLst/>
            <a:rect r="r" b="b" t="t" l="l"/>
            <a:pathLst>
              <a:path h="1575885" w="2205437">
                <a:moveTo>
                  <a:pt x="0" y="0"/>
                </a:moveTo>
                <a:lnTo>
                  <a:pt x="2205437" y="0"/>
                </a:lnTo>
                <a:lnTo>
                  <a:pt x="2205437" y="1575886"/>
                </a:lnTo>
                <a:lnTo>
                  <a:pt x="0" y="1575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27303" y="5742126"/>
            <a:ext cx="1586538" cy="2947960"/>
          </a:xfrm>
          <a:custGeom>
            <a:avLst/>
            <a:gdLst/>
            <a:ahLst/>
            <a:cxnLst/>
            <a:rect r="r" b="b" t="t" l="l"/>
            <a:pathLst>
              <a:path h="2947960" w="1586538">
                <a:moveTo>
                  <a:pt x="0" y="0"/>
                </a:moveTo>
                <a:lnTo>
                  <a:pt x="1586539" y="0"/>
                </a:lnTo>
                <a:lnTo>
                  <a:pt x="1586539" y="2947960"/>
                </a:lnTo>
                <a:lnTo>
                  <a:pt x="0" y="29479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34371" y="5685728"/>
            <a:ext cx="1488096" cy="1903378"/>
          </a:xfrm>
          <a:custGeom>
            <a:avLst/>
            <a:gdLst/>
            <a:ahLst/>
            <a:cxnLst/>
            <a:rect r="r" b="b" t="t" l="l"/>
            <a:pathLst>
              <a:path h="1903378" w="1488096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321961" y="-9450543"/>
            <a:ext cx="15976849" cy="159768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590886" y="4571667"/>
            <a:ext cx="1735697" cy="4114800"/>
          </a:xfrm>
          <a:custGeom>
            <a:avLst/>
            <a:gdLst/>
            <a:ahLst/>
            <a:cxnLst/>
            <a:rect r="r" b="b" t="t" l="l"/>
            <a:pathLst>
              <a:path h="4114800" w="1735697">
                <a:moveTo>
                  <a:pt x="0" y="0"/>
                </a:moveTo>
                <a:lnTo>
                  <a:pt x="1735698" y="0"/>
                </a:lnTo>
                <a:lnTo>
                  <a:pt x="1735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2713" y="7411839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69967" y="7222327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84490" y="7222327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67229" y="3001736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00497" y="7136248"/>
            <a:ext cx="2205437" cy="1575885"/>
          </a:xfrm>
          <a:custGeom>
            <a:avLst/>
            <a:gdLst/>
            <a:ahLst/>
            <a:cxnLst/>
            <a:rect r="r" b="b" t="t" l="l"/>
            <a:pathLst>
              <a:path h="1575885" w="2205437">
                <a:moveTo>
                  <a:pt x="0" y="0"/>
                </a:moveTo>
                <a:lnTo>
                  <a:pt x="2205438" y="0"/>
                </a:lnTo>
                <a:lnTo>
                  <a:pt x="2205438" y="1575885"/>
                </a:lnTo>
                <a:lnTo>
                  <a:pt x="0" y="1575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28199" y="131163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724373" y="169249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93071" y="247650"/>
            <a:ext cx="3433272" cy="836470"/>
          </a:xfrm>
          <a:custGeom>
            <a:avLst/>
            <a:gdLst/>
            <a:ahLst/>
            <a:cxnLst/>
            <a:rect r="r" b="b" t="t" l="l"/>
            <a:pathLst>
              <a:path h="836470" w="3433272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3379" y="3222607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01771" y="2943616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Introducción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8153" y="2524214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88153" y="4004409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88153" y="5484603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63204" y="1160320"/>
            <a:ext cx="7136674" cy="123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5"/>
              </a:lnSpc>
            </a:pPr>
            <a:r>
              <a:rPr lang="en-US" b="true" sz="7189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ÍNDICE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13379" y="4605715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13379" y="6008777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767413" y="4413682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Objetivos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12243" y="5883747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Tecnologías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442796" y="3188758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531188" y="2909767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Detección de Poses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17570" y="2490365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17570" y="3970559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17570" y="5450754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6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8442796" y="4571866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442796" y="5974928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596830" y="4379832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Personajes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41660" y="5849898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34120" y="3404686"/>
            <a:ext cx="5707760" cy="6153919"/>
          </a:xfrm>
          <a:custGeom>
            <a:avLst/>
            <a:gdLst/>
            <a:ahLst/>
            <a:cxnLst/>
            <a:rect r="r" b="b" t="t" l="l"/>
            <a:pathLst>
              <a:path h="6153919" w="5707760">
                <a:moveTo>
                  <a:pt x="0" y="0"/>
                </a:moveTo>
                <a:lnTo>
                  <a:pt x="5707760" y="0"/>
                </a:lnTo>
                <a:lnTo>
                  <a:pt x="5707760" y="6153919"/>
                </a:lnTo>
                <a:lnTo>
                  <a:pt x="0" y="6153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7600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450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82800" y="918307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5543874" y="-1977184"/>
            <a:ext cx="5907585" cy="14241368"/>
            <a:chOff x="0" y="0"/>
            <a:chExt cx="5584973" cy="134636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84972" cy="13463650"/>
            </a:xfrm>
            <a:custGeom>
              <a:avLst/>
              <a:gdLst/>
              <a:ahLst/>
              <a:cxnLst/>
              <a:rect r="r" b="b" t="t" l="l"/>
              <a:pathLst>
                <a:path h="13463650" w="5584972">
                  <a:moveTo>
                    <a:pt x="4878853" y="10975627"/>
                  </a:moveTo>
                  <a:lnTo>
                    <a:pt x="4878853" y="0"/>
                  </a:lnTo>
                  <a:lnTo>
                    <a:pt x="0" y="0"/>
                  </a:lnTo>
                  <a:lnTo>
                    <a:pt x="0" y="13463650"/>
                  </a:lnTo>
                  <a:lnTo>
                    <a:pt x="4878853" y="13463650"/>
                  </a:lnTo>
                  <a:lnTo>
                    <a:pt x="4878853" y="11568809"/>
                  </a:lnTo>
                  <a:lnTo>
                    <a:pt x="5584972" y="11277979"/>
                  </a:lnTo>
                  <a:lnTo>
                    <a:pt x="4878853" y="10975627"/>
                  </a:ln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428071" y="355567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8" y="0"/>
                </a:lnTo>
                <a:lnTo>
                  <a:pt x="4936168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4190" y="8466665"/>
            <a:ext cx="716405" cy="716405"/>
          </a:xfrm>
          <a:custGeom>
            <a:avLst/>
            <a:gdLst/>
            <a:ahLst/>
            <a:cxnLst/>
            <a:rect r="r" b="b" t="t" l="l"/>
            <a:pathLst>
              <a:path h="716405" w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34321" y="8319594"/>
            <a:ext cx="716405" cy="716405"/>
          </a:xfrm>
          <a:custGeom>
            <a:avLst/>
            <a:gdLst/>
            <a:ahLst/>
            <a:cxnLst/>
            <a:rect r="r" b="b" t="t" l="l"/>
            <a:pathLst>
              <a:path h="716405" w="716405">
                <a:moveTo>
                  <a:pt x="0" y="0"/>
                </a:moveTo>
                <a:lnTo>
                  <a:pt x="716406" y="0"/>
                </a:lnTo>
                <a:lnTo>
                  <a:pt x="716406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24897" y="2047039"/>
            <a:ext cx="868805" cy="868805"/>
          </a:xfrm>
          <a:custGeom>
            <a:avLst/>
            <a:gdLst/>
            <a:ahLst/>
            <a:cxnLst/>
            <a:rect r="r" b="b" t="t" l="l"/>
            <a:pathLst>
              <a:path h="868805" w="868805">
                <a:moveTo>
                  <a:pt x="0" y="0"/>
                </a:moveTo>
                <a:lnTo>
                  <a:pt x="868806" y="0"/>
                </a:lnTo>
                <a:lnTo>
                  <a:pt x="868806" y="868805"/>
                </a:lnTo>
                <a:lnTo>
                  <a:pt x="0" y="8688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76584" y="3542760"/>
            <a:ext cx="12074143" cy="313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524" indent="-319262" lvl="1">
              <a:lnSpc>
                <a:spcPts val="4140"/>
              </a:lnSpc>
              <a:buFont typeface="Arial"/>
              <a:buChar char="•"/>
            </a:pPr>
            <a:r>
              <a:rPr lang="en-US" sz="295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Desarrollar un sistema interactivo que evalúe posturas corporales completas en tiempo real.</a:t>
            </a:r>
          </a:p>
          <a:p>
            <a:pPr algn="l" marL="638524" indent="-319262" lvl="1">
              <a:lnSpc>
                <a:spcPts val="4140"/>
              </a:lnSpc>
              <a:buFont typeface="Arial"/>
              <a:buChar char="•"/>
            </a:pPr>
            <a:r>
              <a:rPr lang="en-US" sz="295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El jugador debe imitar la postura objetivo para sumar puntos.</a:t>
            </a:r>
          </a:p>
          <a:p>
            <a:pPr algn="l" marL="638524" indent="-319262" lvl="1">
              <a:lnSpc>
                <a:spcPts val="4140"/>
              </a:lnSpc>
              <a:buFont typeface="Arial"/>
              <a:buChar char="•"/>
            </a:pPr>
            <a:r>
              <a:rPr lang="en-US" sz="295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Inspirado en el programa japonés Hole in the Wall.</a:t>
            </a:r>
          </a:p>
          <a:p>
            <a:pPr algn="l">
              <a:lnSpc>
                <a:spcPts val="41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364104" y="2382662"/>
            <a:ext cx="10267125" cy="82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5"/>
              </a:lnSpc>
            </a:pPr>
            <a:r>
              <a:rPr lang="en-US" b="true" sz="4810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¿QUÉ ES VISION WALL?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314559" y="6309566"/>
            <a:ext cx="5265597" cy="2948734"/>
          </a:xfrm>
          <a:custGeom>
            <a:avLst/>
            <a:gdLst/>
            <a:ahLst/>
            <a:cxnLst/>
            <a:rect r="r" b="b" t="t" l="l"/>
            <a:pathLst>
              <a:path h="2948734" w="5265597">
                <a:moveTo>
                  <a:pt x="0" y="0"/>
                </a:moveTo>
                <a:lnTo>
                  <a:pt x="5265597" y="0"/>
                </a:lnTo>
                <a:lnTo>
                  <a:pt x="5265597" y="2948734"/>
                </a:lnTo>
                <a:lnTo>
                  <a:pt x="0" y="29487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3769" y="1028700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5" y="0"/>
                </a:lnTo>
                <a:lnTo>
                  <a:pt x="4773055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4639" y="212363"/>
            <a:ext cx="4166503" cy="1015112"/>
          </a:xfrm>
          <a:custGeom>
            <a:avLst/>
            <a:gdLst/>
            <a:ahLst/>
            <a:cxnLst/>
            <a:rect r="r" b="b" t="t" l="l"/>
            <a:pathLst>
              <a:path h="1015112" w="4166503">
                <a:moveTo>
                  <a:pt x="0" y="0"/>
                </a:moveTo>
                <a:lnTo>
                  <a:pt x="4166504" y="0"/>
                </a:lnTo>
                <a:lnTo>
                  <a:pt x="4166504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7446" y="225109"/>
            <a:ext cx="13796520" cy="179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OBJETIVOS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175541" y="2650308"/>
            <a:ext cx="14340329" cy="4986383"/>
            <a:chOff x="0" y="0"/>
            <a:chExt cx="3776877" cy="13132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6877" cy="1313286"/>
            </a:xfrm>
            <a:custGeom>
              <a:avLst/>
              <a:gdLst/>
              <a:ahLst/>
              <a:cxnLst/>
              <a:rect r="r" b="b" t="t" l="l"/>
              <a:pathLst>
                <a:path h="1313286" w="3776877">
                  <a:moveTo>
                    <a:pt x="0" y="0"/>
                  </a:moveTo>
                  <a:lnTo>
                    <a:pt x="3776877" y="0"/>
                  </a:lnTo>
                  <a:lnTo>
                    <a:pt x="3776877" y="1313286"/>
                  </a:lnTo>
                  <a:lnTo>
                    <a:pt x="0" y="1313286"/>
                  </a:ln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776877" cy="1360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13572" y="3326291"/>
            <a:ext cx="10664267" cy="431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2" indent="-358846" lvl="1">
              <a:lnSpc>
                <a:spcPts val="4653"/>
              </a:lnSpc>
              <a:buAutoNum type="arabicPeriod" startAt="1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Detectar postura del jugador en tiempo real</a:t>
            </a:r>
          </a:p>
          <a:p>
            <a:pPr algn="l" marL="717692" indent="-358846" lvl="1">
              <a:lnSpc>
                <a:spcPts val="4653"/>
              </a:lnSpc>
              <a:buAutoNum type="arabicPeriod" startAt="1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Soportar múltiples jugadores (hasta 2)</a:t>
            </a:r>
          </a:p>
          <a:p>
            <a:pPr algn="l" marL="717692" indent="-358846" lvl="1">
              <a:lnSpc>
                <a:spcPts val="4653"/>
              </a:lnSpc>
              <a:buAutoNum type="arabicPeriod" startAt="1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Validar si la postura coincide con el agujero</a:t>
            </a:r>
          </a:p>
          <a:p>
            <a:pPr algn="l" marL="717692" indent="-358846" lvl="1">
              <a:lnSpc>
                <a:spcPts val="4653"/>
              </a:lnSpc>
              <a:buAutoNum type="arabicPeriod" startAt="1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Sistema de puntuación, vidas y progresión</a:t>
            </a:r>
          </a:p>
          <a:p>
            <a:pPr algn="l" marL="717692" indent="-358846" lvl="1">
              <a:lnSpc>
                <a:spcPts val="4653"/>
              </a:lnSpc>
              <a:buAutoNum type="arabicPeriod" startAt="1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Experiencia fluida con baja latencia</a:t>
            </a:r>
          </a:p>
          <a:p>
            <a:pPr algn="l">
              <a:lnSpc>
                <a:spcPts val="633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64011" y="0"/>
            <a:ext cx="1257453" cy="3373653"/>
          </a:xfrm>
          <a:custGeom>
            <a:avLst/>
            <a:gdLst/>
            <a:ahLst/>
            <a:cxnLst/>
            <a:rect r="r" b="b" t="t" l="l"/>
            <a:pathLst>
              <a:path h="3373653" w="12574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94864" y="-108447"/>
            <a:ext cx="669147" cy="1795274"/>
          </a:xfrm>
          <a:custGeom>
            <a:avLst/>
            <a:gdLst/>
            <a:ahLst/>
            <a:cxnLst/>
            <a:rect r="r" b="b" t="t" l="l"/>
            <a:pathLst>
              <a:path h="1795274" w="669147">
                <a:moveTo>
                  <a:pt x="0" y="0"/>
                </a:moveTo>
                <a:lnTo>
                  <a:pt x="669147" y="0"/>
                </a:lnTo>
                <a:lnTo>
                  <a:pt x="669147" y="1795274"/>
                </a:lnTo>
                <a:lnTo>
                  <a:pt x="0" y="179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7180" y="448227"/>
            <a:ext cx="13143421" cy="234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b="true" sz="6722">
                <a:solidFill>
                  <a:srgbClr val="205732"/>
                </a:solidFill>
                <a:latin typeface="HK Modular"/>
                <a:ea typeface="HK Modular"/>
                <a:cs typeface="HK Modular"/>
                <a:sym typeface="HK Modular"/>
              </a:rPr>
              <a:t>TECNOLOGÍAS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09727" y="-843413"/>
            <a:ext cx="1257453" cy="3373653"/>
          </a:xfrm>
          <a:custGeom>
            <a:avLst/>
            <a:gdLst/>
            <a:ahLst/>
            <a:cxnLst/>
            <a:rect r="r" b="b" t="t" l="l"/>
            <a:pathLst>
              <a:path h="3373653" w="12574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0580" y="-951860"/>
            <a:ext cx="669147" cy="1795274"/>
          </a:xfrm>
          <a:custGeom>
            <a:avLst/>
            <a:gdLst/>
            <a:ahLst/>
            <a:cxnLst/>
            <a:rect r="r" b="b" t="t" l="l"/>
            <a:pathLst>
              <a:path h="1795274" w="669147">
                <a:moveTo>
                  <a:pt x="0" y="0"/>
                </a:moveTo>
                <a:lnTo>
                  <a:pt x="669147" y="0"/>
                </a:lnTo>
                <a:lnTo>
                  <a:pt x="669147" y="1795273"/>
                </a:lnTo>
                <a:lnTo>
                  <a:pt x="0" y="1795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92028" y="3533459"/>
            <a:ext cx="2823486" cy="1893111"/>
          </a:xfrm>
          <a:custGeom>
            <a:avLst/>
            <a:gdLst/>
            <a:ahLst/>
            <a:cxnLst/>
            <a:rect r="r" b="b" t="t" l="l"/>
            <a:pathLst>
              <a:path h="1893111" w="2823486">
                <a:moveTo>
                  <a:pt x="0" y="0"/>
                </a:moveTo>
                <a:lnTo>
                  <a:pt x="2823486" y="0"/>
                </a:lnTo>
                <a:lnTo>
                  <a:pt x="2823486" y="1893111"/>
                </a:lnTo>
                <a:lnTo>
                  <a:pt x="0" y="189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52923" y="3533459"/>
            <a:ext cx="6343049" cy="1720552"/>
          </a:xfrm>
          <a:custGeom>
            <a:avLst/>
            <a:gdLst/>
            <a:ahLst/>
            <a:cxnLst/>
            <a:rect r="r" b="b" t="t" l="l"/>
            <a:pathLst>
              <a:path h="1720552" w="6343049">
                <a:moveTo>
                  <a:pt x="0" y="0"/>
                </a:moveTo>
                <a:lnTo>
                  <a:pt x="6343049" y="0"/>
                </a:lnTo>
                <a:lnTo>
                  <a:pt x="6343049" y="1720552"/>
                </a:lnTo>
                <a:lnTo>
                  <a:pt x="0" y="1720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37223" y="6338851"/>
            <a:ext cx="4389519" cy="2304497"/>
          </a:xfrm>
          <a:custGeom>
            <a:avLst/>
            <a:gdLst/>
            <a:ahLst/>
            <a:cxnLst/>
            <a:rect r="r" b="b" t="t" l="l"/>
            <a:pathLst>
              <a:path h="2304497" w="4389519">
                <a:moveTo>
                  <a:pt x="0" y="0"/>
                </a:moveTo>
                <a:lnTo>
                  <a:pt x="4389519" y="0"/>
                </a:lnTo>
                <a:lnTo>
                  <a:pt x="4389519" y="2304498"/>
                </a:lnTo>
                <a:lnTo>
                  <a:pt x="0" y="2304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54895" y="3373653"/>
            <a:ext cx="2215492" cy="2212723"/>
          </a:xfrm>
          <a:custGeom>
            <a:avLst/>
            <a:gdLst/>
            <a:ahLst/>
            <a:cxnLst/>
            <a:rect r="r" b="b" t="t" l="l"/>
            <a:pathLst>
              <a:path h="2212723" w="2215492">
                <a:moveTo>
                  <a:pt x="0" y="0"/>
                </a:moveTo>
                <a:lnTo>
                  <a:pt x="2215491" y="0"/>
                </a:lnTo>
                <a:lnTo>
                  <a:pt x="2215491" y="2212723"/>
                </a:lnTo>
                <a:lnTo>
                  <a:pt x="0" y="22127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03364" y="5752356"/>
            <a:ext cx="3980565" cy="2985424"/>
          </a:xfrm>
          <a:custGeom>
            <a:avLst/>
            <a:gdLst/>
            <a:ahLst/>
            <a:cxnLst/>
            <a:rect r="r" b="b" t="t" l="l"/>
            <a:pathLst>
              <a:path h="2985424" w="3980565">
                <a:moveTo>
                  <a:pt x="0" y="0"/>
                </a:moveTo>
                <a:lnTo>
                  <a:pt x="3980565" y="0"/>
                </a:lnTo>
                <a:lnTo>
                  <a:pt x="3980565" y="2985424"/>
                </a:lnTo>
                <a:lnTo>
                  <a:pt x="0" y="2985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44223" y="5752356"/>
            <a:ext cx="3728748" cy="2796561"/>
          </a:xfrm>
          <a:custGeom>
            <a:avLst/>
            <a:gdLst/>
            <a:ahLst/>
            <a:cxnLst/>
            <a:rect r="r" b="b" t="t" l="l"/>
            <a:pathLst>
              <a:path h="2796561" w="3728748">
                <a:moveTo>
                  <a:pt x="0" y="0"/>
                </a:moveTo>
                <a:lnTo>
                  <a:pt x="3728748" y="0"/>
                </a:lnTo>
                <a:lnTo>
                  <a:pt x="3728748" y="2796561"/>
                </a:lnTo>
                <a:lnTo>
                  <a:pt x="0" y="27965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3769" y="1028700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5" y="0"/>
                </a:lnTo>
                <a:lnTo>
                  <a:pt x="4773055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4639" y="212363"/>
            <a:ext cx="4166503" cy="1015112"/>
          </a:xfrm>
          <a:custGeom>
            <a:avLst/>
            <a:gdLst/>
            <a:ahLst/>
            <a:cxnLst/>
            <a:rect r="r" b="b" t="t" l="l"/>
            <a:pathLst>
              <a:path h="1015112" w="4166503">
                <a:moveTo>
                  <a:pt x="0" y="0"/>
                </a:moveTo>
                <a:lnTo>
                  <a:pt x="4166504" y="0"/>
                </a:lnTo>
                <a:lnTo>
                  <a:pt x="4166504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6413" y="274226"/>
            <a:ext cx="13796520" cy="171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92"/>
              </a:lnSpc>
              <a:spcBef>
                <a:spcPct val="0"/>
              </a:spcBef>
            </a:pPr>
            <a:r>
              <a:rPr lang="en-US" sz="10066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MEDIAPIPE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060647" y="2563109"/>
            <a:ext cx="10734287" cy="4986383"/>
            <a:chOff x="0" y="0"/>
            <a:chExt cx="2827137" cy="13132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27137" cy="1313286"/>
            </a:xfrm>
            <a:custGeom>
              <a:avLst/>
              <a:gdLst/>
              <a:ahLst/>
              <a:cxnLst/>
              <a:rect r="r" b="b" t="t" l="l"/>
              <a:pathLst>
                <a:path h="1313286" w="2827137">
                  <a:moveTo>
                    <a:pt x="0" y="0"/>
                  </a:moveTo>
                  <a:lnTo>
                    <a:pt x="2827137" y="0"/>
                  </a:lnTo>
                  <a:lnTo>
                    <a:pt x="2827137" y="1313286"/>
                  </a:lnTo>
                  <a:lnTo>
                    <a:pt x="0" y="1313286"/>
                  </a:ln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27137" cy="1360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419502" y="2822940"/>
            <a:ext cx="10664267" cy="490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692" indent="-358846" lvl="1">
              <a:lnSpc>
                <a:spcPts val="4653"/>
              </a:lnSpc>
              <a:buFont typeface="Arial"/>
              <a:buChar char="•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13 de 33 puntos utilizados:</a:t>
            </a:r>
          </a:p>
          <a:p>
            <a:pPr algn="l" marL="717692" indent="-358846" lvl="1">
              <a:lnSpc>
                <a:spcPts val="4653"/>
              </a:lnSpc>
              <a:buFont typeface="Arial"/>
              <a:buChar char="•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Índices: 0, 11-16, 23-28</a:t>
            </a:r>
          </a:p>
          <a:p>
            <a:pPr algn="l" marL="717692" indent="-358846" lvl="1">
              <a:lnSpc>
                <a:spcPts val="4653"/>
              </a:lnSpc>
              <a:buFont typeface="Arial"/>
              <a:buChar char="•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Incluye: Nariz, hombros, codos, muñecas, caderas, rodillas, tobillos</a:t>
            </a:r>
          </a:p>
          <a:p>
            <a:pPr algn="l" marL="717692" indent="-358846" lvl="1">
              <a:lnSpc>
                <a:spcPts val="4653"/>
              </a:lnSpc>
              <a:buFont typeface="Arial"/>
              <a:buChar char="•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Cada punto tiene: X, Y, Z, y visibilidad</a:t>
            </a:r>
          </a:p>
          <a:p>
            <a:pPr algn="l" marL="717692" indent="-358846" lvl="1">
              <a:lnSpc>
                <a:spcPts val="4653"/>
              </a:lnSpc>
              <a:buFont typeface="Arial"/>
              <a:buChar char="•"/>
            </a:pPr>
            <a:r>
              <a:rPr lang="en-US" sz="3324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Múltiples personas: Detecta hasta 2 simultáneamente</a:t>
            </a:r>
          </a:p>
          <a:p>
            <a:pPr algn="l">
              <a:lnSpc>
                <a:spcPts val="633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8720" y="9712494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4632" y="9712494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351764" y="-8455222"/>
            <a:ext cx="15976849" cy="159768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28199" y="131163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6895" y="2391806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7" y="0"/>
                </a:lnTo>
                <a:lnTo>
                  <a:pt x="613077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65288" y="2112816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Captura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65288" y="2645525"/>
            <a:ext cx="4483849" cy="39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Video 640x480 a ~30 FPS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1670" y="1693414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51670" y="3173608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1670" y="4653803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6895" y="425378"/>
            <a:ext cx="11048190" cy="250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4"/>
              </a:lnSpc>
            </a:pPr>
            <a:r>
              <a:rPr lang="en-US" sz="7160" b="true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FLUJO DE DATOS</a:t>
            </a:r>
          </a:p>
          <a:p>
            <a:pPr algn="l">
              <a:lnSpc>
                <a:spcPts val="10024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76895" y="3774915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7" y="0"/>
                </a:lnTo>
                <a:lnTo>
                  <a:pt x="613077" y="571832"/>
                </a:lnTo>
                <a:lnTo>
                  <a:pt x="0" y="571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6895" y="5177977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7" y="0"/>
                </a:lnTo>
                <a:lnTo>
                  <a:pt x="613077" y="571832"/>
                </a:lnTo>
                <a:lnTo>
                  <a:pt x="0" y="571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30930" y="3582881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Preprocesamiento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30930" y="4115590"/>
            <a:ext cx="4314313" cy="79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OpenCV (BGR→RGB, flip)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75760" y="5052946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Detección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75760" y="5585656"/>
            <a:ext cx="4314313" cy="79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MediaPipe extrae 33 puntos/persona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60848" y="6949794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649241" y="6670803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Filtrado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49241" y="7203512"/>
            <a:ext cx="4314313" cy="79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Selecciona 13 puntos clave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35622" y="6251401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51670" y="7807494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87940" y="1782020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6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76895" y="8408800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7" y="0"/>
                </a:lnTo>
                <a:lnTo>
                  <a:pt x="613077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613165" y="2306194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730930" y="8216767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Serialización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30930" y="8749476"/>
            <a:ext cx="4314313" cy="79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JSON con estructura de poses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12030" y="2181164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Transmisión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12030" y="2713873"/>
            <a:ext cx="4314313" cy="39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WebSocket broadcast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8613165" y="3861683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2"/>
                </a:lnTo>
                <a:lnTo>
                  <a:pt x="0" y="571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812030" y="3736653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Recepción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812030" y="4269362"/>
            <a:ext cx="4314313" cy="119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Godot recibe y parsea JSON</a:t>
            </a:r>
          </a:p>
          <a:p>
            <a:pPr algn="l">
              <a:lnSpc>
                <a:spcPts val="3214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512518" y="3446674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7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8613165" y="5317858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2"/>
                </a:lnTo>
                <a:lnTo>
                  <a:pt x="0" y="571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812030" y="5192828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Animación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12030" y="5725537"/>
            <a:ext cx="4314313" cy="79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Actualiza Skeleton3D con rotaciones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12518" y="4902849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8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8613165" y="6774033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0812030" y="6649003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Colisiones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12030" y="7181712"/>
            <a:ext cx="4314313" cy="119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Motor de física verifica contactos</a:t>
            </a:r>
          </a:p>
          <a:p>
            <a:pPr algn="l">
              <a:lnSpc>
                <a:spcPts val="3214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9512518" y="6359024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9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8613165" y="8230208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1797846" y="8078913"/>
            <a:ext cx="4187794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UI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797846" y="8611622"/>
            <a:ext cx="5461454" cy="79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Actualiza HUD (puntuación, vidas, postura)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12518" y="7815200"/>
            <a:ext cx="2180553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10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134" y="1652308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050" y="593363"/>
            <a:ext cx="4166503" cy="1015112"/>
          </a:xfrm>
          <a:custGeom>
            <a:avLst/>
            <a:gdLst/>
            <a:ahLst/>
            <a:cxnLst/>
            <a:rect r="r" b="b" t="t" l="l"/>
            <a:pathLst>
              <a:path h="1015112" w="4166503">
                <a:moveTo>
                  <a:pt x="0" y="0"/>
                </a:moveTo>
                <a:lnTo>
                  <a:pt x="4166503" y="0"/>
                </a:lnTo>
                <a:lnTo>
                  <a:pt x="4166503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5848" y="5068969"/>
            <a:ext cx="4756305" cy="1065242"/>
          </a:xfrm>
          <a:custGeom>
            <a:avLst/>
            <a:gdLst/>
            <a:ahLst/>
            <a:cxnLst/>
            <a:rect r="r" b="b" t="t" l="l"/>
            <a:pathLst>
              <a:path h="1065242" w="4756305">
                <a:moveTo>
                  <a:pt x="0" y="0"/>
                </a:moveTo>
                <a:lnTo>
                  <a:pt x="4756304" y="0"/>
                </a:lnTo>
                <a:lnTo>
                  <a:pt x="4756304" y="1065242"/>
                </a:lnTo>
                <a:lnTo>
                  <a:pt x="0" y="1065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629761">
            <a:off x="9374172" y="6290244"/>
            <a:ext cx="984652" cy="1246254"/>
            <a:chOff x="0" y="0"/>
            <a:chExt cx="1457960" cy="1845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4508" y="44761"/>
              <a:ext cx="1369984" cy="1756099"/>
            </a:xfrm>
            <a:custGeom>
              <a:avLst/>
              <a:gdLst/>
              <a:ahLst/>
              <a:cxnLst/>
              <a:rect r="r" b="b" t="t" l="l"/>
              <a:pathLst>
                <a:path h="1756099" w="1369984">
                  <a:moveTo>
                    <a:pt x="899102" y="515309"/>
                  </a:moveTo>
                  <a:cubicBezTo>
                    <a:pt x="899102" y="392119"/>
                    <a:pt x="641292" y="425139"/>
                    <a:pt x="641292" y="425139"/>
                  </a:cubicBezTo>
                  <a:lnTo>
                    <a:pt x="641292" y="148279"/>
                  </a:lnTo>
                  <a:cubicBezTo>
                    <a:pt x="641292" y="-49841"/>
                    <a:pt x="377132" y="-46031"/>
                    <a:pt x="377132" y="139389"/>
                  </a:cubicBezTo>
                  <a:lnTo>
                    <a:pt x="377132" y="931869"/>
                  </a:lnTo>
                  <a:lnTo>
                    <a:pt x="213302" y="768039"/>
                  </a:lnTo>
                  <a:cubicBezTo>
                    <a:pt x="162502" y="717239"/>
                    <a:pt x="49472" y="698189"/>
                    <a:pt x="11372" y="768039"/>
                  </a:cubicBezTo>
                  <a:cubicBezTo>
                    <a:pt x="-26728" y="837889"/>
                    <a:pt x="43122" y="931869"/>
                    <a:pt x="43122" y="931869"/>
                  </a:cubicBezTo>
                  <a:cubicBezTo>
                    <a:pt x="43122" y="931869"/>
                    <a:pt x="433012" y="1453839"/>
                    <a:pt x="483812" y="1756099"/>
                  </a:cubicBezTo>
                  <a:lnTo>
                    <a:pt x="1167072" y="1756099"/>
                  </a:lnTo>
                  <a:cubicBezTo>
                    <a:pt x="1167072" y="1743399"/>
                    <a:pt x="1349952" y="1192219"/>
                    <a:pt x="1362652" y="1126179"/>
                  </a:cubicBezTo>
                  <a:cubicBezTo>
                    <a:pt x="1375352" y="1060139"/>
                    <a:pt x="1369002" y="940759"/>
                    <a:pt x="1362652" y="785819"/>
                  </a:cubicBezTo>
                  <a:cubicBezTo>
                    <a:pt x="1356302" y="632149"/>
                    <a:pt x="1211522" y="590239"/>
                    <a:pt x="1146752" y="590239"/>
                  </a:cubicBezTo>
                  <a:lnTo>
                    <a:pt x="1144212" y="594049"/>
                  </a:lnTo>
                  <a:cubicBezTo>
                    <a:pt x="1122622" y="506419"/>
                    <a:pt x="952442" y="515309"/>
                    <a:pt x="899102" y="515309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95" y="2540"/>
              <a:ext cx="1457586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57586">
                  <a:moveTo>
                    <a:pt x="1451705" y="863600"/>
                  </a:moveTo>
                  <a:lnTo>
                    <a:pt x="1450435" y="828040"/>
                  </a:lnTo>
                  <a:cubicBezTo>
                    <a:pt x="1444085" y="669290"/>
                    <a:pt x="1312005" y="601980"/>
                    <a:pt x="1215485" y="591820"/>
                  </a:cubicBezTo>
                  <a:cubicBezTo>
                    <a:pt x="1210405" y="585470"/>
                    <a:pt x="1205325" y="577850"/>
                    <a:pt x="1198975" y="572770"/>
                  </a:cubicBezTo>
                  <a:cubicBezTo>
                    <a:pt x="1145635" y="519430"/>
                    <a:pt x="1045305" y="514350"/>
                    <a:pt x="977995" y="514350"/>
                  </a:cubicBezTo>
                  <a:cubicBezTo>
                    <a:pt x="971645" y="497840"/>
                    <a:pt x="961485" y="483870"/>
                    <a:pt x="947515" y="471170"/>
                  </a:cubicBezTo>
                  <a:cubicBezTo>
                    <a:pt x="892905" y="422910"/>
                    <a:pt x="791305" y="419100"/>
                    <a:pt x="729075" y="421640"/>
                  </a:cubicBezTo>
                  <a:lnTo>
                    <a:pt x="729075" y="193040"/>
                  </a:lnTo>
                  <a:cubicBezTo>
                    <a:pt x="729075" y="119380"/>
                    <a:pt x="698595" y="73660"/>
                    <a:pt x="674465" y="49530"/>
                  </a:cubicBezTo>
                  <a:cubicBezTo>
                    <a:pt x="641445" y="17780"/>
                    <a:pt x="598265" y="0"/>
                    <a:pt x="551275" y="0"/>
                  </a:cubicBezTo>
                  <a:cubicBezTo>
                    <a:pt x="463645" y="0"/>
                    <a:pt x="376015" y="63500"/>
                    <a:pt x="376015" y="184150"/>
                  </a:cubicBezTo>
                  <a:lnTo>
                    <a:pt x="376015" y="868680"/>
                  </a:lnTo>
                  <a:lnTo>
                    <a:pt x="288385" y="781050"/>
                  </a:lnTo>
                  <a:cubicBezTo>
                    <a:pt x="246475" y="739140"/>
                    <a:pt x="176625" y="716280"/>
                    <a:pt x="116935" y="725170"/>
                  </a:cubicBezTo>
                  <a:cubicBezTo>
                    <a:pt x="72485" y="731520"/>
                    <a:pt x="36925" y="755650"/>
                    <a:pt x="16605" y="791210"/>
                  </a:cubicBezTo>
                  <a:cubicBezTo>
                    <a:pt x="-32925" y="880110"/>
                    <a:pt x="43275" y="988060"/>
                    <a:pt x="52165" y="1000760"/>
                  </a:cubicBezTo>
                  <a:cubicBezTo>
                    <a:pt x="55975" y="1005840"/>
                    <a:pt x="436975" y="1517650"/>
                    <a:pt x="483965" y="1805940"/>
                  </a:cubicBezTo>
                  <a:lnTo>
                    <a:pt x="483965" y="1807210"/>
                  </a:lnTo>
                  <a:cubicBezTo>
                    <a:pt x="483965" y="1808480"/>
                    <a:pt x="483965" y="1809750"/>
                    <a:pt x="485235" y="1811020"/>
                  </a:cubicBezTo>
                  <a:cubicBezTo>
                    <a:pt x="485235" y="1812290"/>
                    <a:pt x="486505" y="1813560"/>
                    <a:pt x="486505" y="1816100"/>
                  </a:cubicBezTo>
                  <a:cubicBezTo>
                    <a:pt x="486505" y="1817370"/>
                    <a:pt x="487775" y="1818640"/>
                    <a:pt x="487775" y="1818640"/>
                  </a:cubicBezTo>
                  <a:cubicBezTo>
                    <a:pt x="489045" y="1819910"/>
                    <a:pt x="489045" y="1821180"/>
                    <a:pt x="490315" y="1822450"/>
                  </a:cubicBezTo>
                  <a:cubicBezTo>
                    <a:pt x="490315" y="1823720"/>
                    <a:pt x="491585" y="1823720"/>
                    <a:pt x="492855" y="1824990"/>
                  </a:cubicBezTo>
                  <a:cubicBezTo>
                    <a:pt x="494125" y="1826260"/>
                    <a:pt x="495395" y="1827530"/>
                    <a:pt x="495395" y="1828800"/>
                  </a:cubicBezTo>
                  <a:lnTo>
                    <a:pt x="497935" y="1831340"/>
                  </a:lnTo>
                  <a:cubicBezTo>
                    <a:pt x="499205" y="1832610"/>
                    <a:pt x="500475" y="1833880"/>
                    <a:pt x="501745" y="1833880"/>
                  </a:cubicBezTo>
                  <a:lnTo>
                    <a:pt x="504285" y="1836420"/>
                  </a:lnTo>
                  <a:cubicBezTo>
                    <a:pt x="505555" y="1837690"/>
                    <a:pt x="506825" y="1837690"/>
                    <a:pt x="508095" y="1838960"/>
                  </a:cubicBezTo>
                  <a:cubicBezTo>
                    <a:pt x="509365" y="1838960"/>
                    <a:pt x="510635" y="1840230"/>
                    <a:pt x="510635" y="1840230"/>
                  </a:cubicBezTo>
                  <a:cubicBezTo>
                    <a:pt x="511905" y="1841500"/>
                    <a:pt x="514445" y="1841500"/>
                    <a:pt x="515715" y="1841500"/>
                  </a:cubicBezTo>
                  <a:cubicBezTo>
                    <a:pt x="516985" y="1841500"/>
                    <a:pt x="516985" y="1841500"/>
                    <a:pt x="518255" y="1842770"/>
                  </a:cubicBezTo>
                  <a:cubicBezTo>
                    <a:pt x="520795" y="1842770"/>
                    <a:pt x="523335" y="1844040"/>
                    <a:pt x="527145" y="1844040"/>
                  </a:cubicBezTo>
                  <a:lnTo>
                    <a:pt x="1210405" y="1844040"/>
                  </a:lnTo>
                  <a:cubicBezTo>
                    <a:pt x="1231995" y="1844040"/>
                    <a:pt x="1251045" y="1827530"/>
                    <a:pt x="1254855" y="1807210"/>
                  </a:cubicBezTo>
                  <a:cubicBezTo>
                    <a:pt x="1258665" y="1790700"/>
                    <a:pt x="1290415" y="1694180"/>
                    <a:pt x="1319625" y="1600200"/>
                  </a:cubicBezTo>
                  <a:cubicBezTo>
                    <a:pt x="1388205" y="1385570"/>
                    <a:pt x="1441545" y="1217930"/>
                    <a:pt x="1449165" y="1178560"/>
                  </a:cubicBezTo>
                  <a:cubicBezTo>
                    <a:pt x="1461865" y="1111250"/>
                    <a:pt x="1458055" y="1007110"/>
                    <a:pt x="1451705" y="863600"/>
                  </a:cubicBezTo>
                  <a:close/>
                  <a:moveTo>
                    <a:pt x="1362805" y="1160780"/>
                  </a:moveTo>
                  <a:cubicBezTo>
                    <a:pt x="1356455" y="1197610"/>
                    <a:pt x="1284065" y="1422400"/>
                    <a:pt x="1235805" y="1572260"/>
                  </a:cubicBezTo>
                  <a:cubicBezTo>
                    <a:pt x="1204055" y="1671320"/>
                    <a:pt x="1187545" y="1724660"/>
                    <a:pt x="1177385" y="1755140"/>
                  </a:cubicBezTo>
                  <a:lnTo>
                    <a:pt x="563975" y="1755140"/>
                  </a:lnTo>
                  <a:cubicBezTo>
                    <a:pt x="490315" y="1443990"/>
                    <a:pt x="138525" y="969010"/>
                    <a:pt x="123285" y="948690"/>
                  </a:cubicBezTo>
                  <a:cubicBezTo>
                    <a:pt x="111855" y="933450"/>
                    <a:pt x="75025" y="869950"/>
                    <a:pt x="95345" y="833120"/>
                  </a:cubicBezTo>
                  <a:cubicBezTo>
                    <a:pt x="97885" y="829310"/>
                    <a:pt x="105505" y="815340"/>
                    <a:pt x="130905" y="811530"/>
                  </a:cubicBezTo>
                  <a:cubicBezTo>
                    <a:pt x="162655" y="806450"/>
                    <a:pt x="204565" y="820420"/>
                    <a:pt x="227425" y="843280"/>
                  </a:cubicBezTo>
                  <a:lnTo>
                    <a:pt x="337915" y="953770"/>
                  </a:lnTo>
                  <a:cubicBezTo>
                    <a:pt x="353155" y="969010"/>
                    <a:pt x="367125" y="982980"/>
                    <a:pt x="377285" y="994410"/>
                  </a:cubicBezTo>
                  <a:lnTo>
                    <a:pt x="377285" y="1050290"/>
                  </a:lnTo>
                  <a:cubicBezTo>
                    <a:pt x="377285" y="1074420"/>
                    <a:pt x="397605" y="1094740"/>
                    <a:pt x="421735" y="1094740"/>
                  </a:cubicBezTo>
                  <a:cubicBezTo>
                    <a:pt x="445865" y="1094740"/>
                    <a:pt x="466185" y="1074420"/>
                    <a:pt x="466185" y="1050290"/>
                  </a:cubicBezTo>
                  <a:lnTo>
                    <a:pt x="466185" y="181610"/>
                  </a:lnTo>
                  <a:cubicBezTo>
                    <a:pt x="466185" y="115570"/>
                    <a:pt x="509365" y="86360"/>
                    <a:pt x="552545" y="86360"/>
                  </a:cubicBezTo>
                  <a:cubicBezTo>
                    <a:pt x="593185" y="86360"/>
                    <a:pt x="641445" y="113030"/>
                    <a:pt x="641445" y="190500"/>
                  </a:cubicBezTo>
                  <a:lnTo>
                    <a:pt x="641445" y="791210"/>
                  </a:lnTo>
                  <a:cubicBezTo>
                    <a:pt x="641445" y="815340"/>
                    <a:pt x="661765" y="835660"/>
                    <a:pt x="685895" y="835660"/>
                  </a:cubicBezTo>
                  <a:cubicBezTo>
                    <a:pt x="710025" y="835660"/>
                    <a:pt x="730345" y="815340"/>
                    <a:pt x="730345" y="791210"/>
                  </a:cubicBezTo>
                  <a:lnTo>
                    <a:pt x="730345" y="508000"/>
                  </a:lnTo>
                  <a:cubicBezTo>
                    <a:pt x="790035" y="505460"/>
                    <a:pt x="862425" y="511810"/>
                    <a:pt x="890365" y="535940"/>
                  </a:cubicBezTo>
                  <a:cubicBezTo>
                    <a:pt x="896715" y="542290"/>
                    <a:pt x="899255" y="548640"/>
                    <a:pt x="899255" y="557530"/>
                  </a:cubicBezTo>
                  <a:lnTo>
                    <a:pt x="899255" y="802640"/>
                  </a:lnTo>
                  <a:cubicBezTo>
                    <a:pt x="899255" y="826770"/>
                    <a:pt x="919575" y="847090"/>
                    <a:pt x="943705" y="847090"/>
                  </a:cubicBezTo>
                  <a:cubicBezTo>
                    <a:pt x="967835" y="847090"/>
                    <a:pt x="988155" y="826770"/>
                    <a:pt x="988155" y="802640"/>
                  </a:cubicBezTo>
                  <a:lnTo>
                    <a:pt x="988155" y="601980"/>
                  </a:lnTo>
                  <a:cubicBezTo>
                    <a:pt x="1036415" y="601980"/>
                    <a:pt x="1110075" y="607060"/>
                    <a:pt x="1138015" y="633730"/>
                  </a:cubicBezTo>
                  <a:cubicBezTo>
                    <a:pt x="1144365" y="640080"/>
                    <a:pt x="1146905" y="646430"/>
                    <a:pt x="1146905" y="655320"/>
                  </a:cubicBezTo>
                  <a:lnTo>
                    <a:pt x="1146905" y="894080"/>
                  </a:lnTo>
                  <a:cubicBezTo>
                    <a:pt x="1146905" y="918210"/>
                    <a:pt x="1167225" y="938530"/>
                    <a:pt x="1191355" y="938530"/>
                  </a:cubicBezTo>
                  <a:cubicBezTo>
                    <a:pt x="1215485" y="938530"/>
                    <a:pt x="1235805" y="918210"/>
                    <a:pt x="1235805" y="894080"/>
                  </a:cubicBezTo>
                  <a:lnTo>
                    <a:pt x="1235805" y="684530"/>
                  </a:lnTo>
                  <a:cubicBezTo>
                    <a:pt x="1285335" y="697230"/>
                    <a:pt x="1358995" y="731520"/>
                    <a:pt x="1362805" y="830580"/>
                  </a:cubicBezTo>
                  <a:lnTo>
                    <a:pt x="1364075" y="866140"/>
                  </a:lnTo>
                  <a:cubicBezTo>
                    <a:pt x="1369155" y="999490"/>
                    <a:pt x="1372965" y="1104900"/>
                    <a:pt x="1362805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300869" y="4792744"/>
            <a:ext cx="3686262" cy="257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</a:pPr>
            <a:r>
              <a:rPr lang="en-US" sz="6997">
                <a:solidFill>
                  <a:srgbClr val="F2FCFC"/>
                </a:solidFill>
                <a:latin typeface="SuperDario"/>
                <a:ea typeface="SuperDario"/>
                <a:cs typeface="SuperDario"/>
                <a:sym typeface="SuperDario"/>
              </a:rPr>
              <a:t>4 MODELOS</a:t>
            </a:r>
          </a:p>
          <a:p>
            <a:pPr algn="ctr">
              <a:lnSpc>
                <a:spcPts val="979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245740" y="3013328"/>
            <a:ext cx="13796520" cy="179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PERSONAJES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134" y="1652308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671231"/>
            <a:ext cx="6074609" cy="6154773"/>
          </a:xfrm>
          <a:custGeom>
            <a:avLst/>
            <a:gdLst/>
            <a:ahLst/>
            <a:cxnLst/>
            <a:rect r="r" b="b" t="t" l="l"/>
            <a:pathLst>
              <a:path h="6154773" w="6074609">
                <a:moveTo>
                  <a:pt x="0" y="0"/>
                </a:moveTo>
                <a:lnTo>
                  <a:pt x="6074609" y="0"/>
                </a:lnTo>
                <a:lnTo>
                  <a:pt x="6074609" y="6154773"/>
                </a:lnTo>
                <a:lnTo>
                  <a:pt x="0" y="6154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773546" y="812552"/>
            <a:ext cx="8204740" cy="866189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527966" y="-142873"/>
            <a:ext cx="13796520" cy="179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ELEVEN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68845"/>
            <a:ext cx="7004685" cy="5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</a:t>
            </a:r>
            <a:r>
              <a:rPr lang="en-US" b="true" sz="3259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erie de TV - “Stranger Things”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DAG99M2QEXM</dc:identifier>
  <dcterms:modified xsi:type="dcterms:W3CDTF">2011-08-01T06:04:30Z</dcterms:modified>
  <cp:revision>1</cp:revision>
  <dc:title>Vision wall</dc:title>
</cp:coreProperties>
</file>